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Space Exploration: Recent Achievements and Future Missions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 High School Level Presentation</a:t>
            </a:r>
          </a:p>
          <a:p>
            <a:r>
              <a:t>Generated with MarvelAI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Perseverance Rover: Unearthing Mars' Secrets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Perseverance rover landed on Mars in February 2021, embarking on a historic space mission</a:t>
            </a:r>
          </a:p>
          <a:p>
            <a:pPr/>
            <a:r>
              <a:t>The main objective of the mission is to seek signs of ancient microbial life on Mars</a:t>
            </a:r>
          </a:p>
          <a:p>
            <a:pPr/>
            <a:r>
              <a:t>The rover collects and stores rock and soil samples for potential future return to Earth</a:t>
            </a:r>
          </a:p>
          <a:p>
            <a:pPr/>
            <a:r>
              <a:t>Perseverance carries the Ingenuity helicopter, marking the first powered flight on another planet</a:t>
            </a:r>
          </a:p>
          <a:p>
            <a:pPr/>
            <a:r>
              <a:t>Examples:</a:t>
            </a:r>
          </a:p>
          <a:p>
            <a:pPr lvl="1"/>
            <a:r>
              <a:t>Perseverance's landing site, Jezero Crater, was chosen because it may have once held a lake, increasing the likelihood of discovering signs of past life</a:t>
            </a:r>
          </a:p>
          <a:p>
            <a:pPr lvl="1"/>
            <a:r>
              <a:t>The Ingenuity helicopter has successfully completed several flights, demonstrating the feasibility of aerial exploration on Mars</a:t>
            </a:r>
          </a:p>
          <a:p>
            <a:pPr/>
            <a:r>
              <a:t>Discussion Questions:</a:t>
            </a:r>
          </a:p>
          <a:p>
            <a:pPr lvl="1"/>
            <a:r>
              <a:t>What implications would the discovery of past microbial life on Mars have on our understanding of life's existence beyond Earth?</a:t>
            </a:r>
          </a:p>
          <a:p>
            <a:pPr lvl="1"/>
            <a:r>
              <a:t>How has the successful flight of the Ingenuity helicopter revolutionized space exploration?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7315200" cy="731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978408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AI-generated educational illustration for NASA's Perseverance Mars Mission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SpaceX's Starship: Revolutionizing Space Travel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Starship is a fully reusable spacecraft currently under development by SpaceX</a:t>
            </a:r>
          </a:p>
          <a:p>
            <a:pPr/>
            <a:r>
              <a:t>It is designed for long-duration, interplanetary flights, with Mars as a primary target</a:t>
            </a:r>
          </a:p>
          <a:p>
            <a:pPr/>
            <a:r>
              <a:t>Starship can carry up to 100 people, making it suitable for large scale space colonization</a:t>
            </a:r>
          </a:p>
          <a:p>
            <a:pPr/>
            <a:r>
              <a:t>The first orbital flight is planned for 2022, marking a significant milestone in space travel</a:t>
            </a:r>
          </a:p>
          <a:p>
            <a:pPr/>
            <a:r>
              <a:t>Examples:</a:t>
            </a:r>
          </a:p>
          <a:p>
            <a:pPr lvl="1"/>
            <a:r>
              <a:t>Once operational, Starship could drastically reduce the cost of space travel due to its reusable nature</a:t>
            </a:r>
          </a:p>
          <a:p>
            <a:pPr lvl="1"/>
            <a:r>
              <a:t>SpaceX's Starship could facilitate Mars colonization by transporting large groups of people and necessary supplies</a:t>
            </a:r>
          </a:p>
          <a:p>
            <a:pPr/>
            <a:r>
              <a:t>Discussion Questions:</a:t>
            </a:r>
          </a:p>
          <a:p>
            <a:pPr lvl="1"/>
            <a:r>
              <a:t>What impact could SpaceX's Starship have on the future of space exploration and colonization?</a:t>
            </a:r>
          </a:p>
          <a:p>
            <a:pPr lvl="1"/>
            <a:r>
              <a:t>How might the development of fully reusable spacecrafts like Starship change our perception of space travel?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7315200" cy="731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978408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AI-generated educational illustration for SpaceX's Starship and the Future of Space Travel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Unveiling the Universe with James Webb Space Telescope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Set to launch in 2021, the James Webb Space Telescope will revolutionize our understanding of the universe</a:t>
            </a:r>
          </a:p>
          <a:p>
            <a:pPr/>
            <a:r>
              <a:t>With a primary mirror 2.7 times larger than Hubble's, Webb will observe distant galaxies, stars, and planetary systems in unprecedented detail</a:t>
            </a:r>
          </a:p>
          <a:p>
            <a:pPr/>
            <a:r>
              <a:t>The telescope will contribute significantly to the search for extraterrestrial life</a:t>
            </a:r>
          </a:p>
          <a:p>
            <a:pPr/>
            <a:r>
              <a:t>It is designed to study the atmospheres of exoplanets meticulously</a:t>
            </a:r>
          </a:p>
          <a:p>
            <a:pPr/>
            <a:r>
              <a:t>Examples:</a:t>
            </a:r>
          </a:p>
          <a:p>
            <a:pPr lvl="1"/>
            <a:r>
              <a:t>Webb's large mirror allows it to capture more light, enabling it to observe faint and distant astronomical objects</a:t>
            </a:r>
          </a:p>
          <a:p>
            <a:pPr lvl="1"/>
            <a:r>
              <a:t>By studying the atmospheres of exoplanets, Webb might detect signs of life such as traces of oxygen or methane</a:t>
            </a:r>
          </a:p>
          <a:p>
            <a:pPr/>
            <a:r>
              <a:t>Discussion Questions:</a:t>
            </a:r>
          </a:p>
          <a:p>
            <a:pPr lvl="1"/>
            <a:r>
              <a:t>How might the James Webb Space Telescope's findings redefine our understanding of the universe?</a:t>
            </a:r>
          </a:p>
          <a:p>
            <a:pPr lvl="1"/>
            <a:r>
              <a:t>What impact could the detection of extraterrestrial life have on our perception of life and our place in the universe?</a:t>
            </a:r>
          </a:p>
          <a:p>
            <a:pPr lvl="1"/>
            <a:r>
              <a:t>How does the size of Webb's mirror contribute to its ability to observe distant galaxies and planetary systems?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7315200" cy="731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978408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AI-generated educational illustration for The James Webb Space Telescope's Mission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